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4" r:id="rId5"/>
    <p:sldId id="257" r:id="rId6"/>
    <p:sldId id="258" r:id="rId7"/>
    <p:sldId id="262" r:id="rId8"/>
    <p:sldId id="265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3EB"/>
    <a:srgbClr val="4F6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15"/>
    <p:restoredTop sz="96327"/>
  </p:normalViewPr>
  <p:slideViewPr>
    <p:cSldViewPr snapToGrid="0" showGuides="1">
      <p:cViewPr varScale="1">
        <p:scale>
          <a:sx n="79" d="100"/>
          <a:sy n="79" d="100"/>
        </p:scale>
        <p:origin x="1046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Berg, draußen, Luftfotografie, Vogelperspektive enthält.&#10;&#10;Automatisch generierte Beschreibung">
            <a:extLst>
              <a:ext uri="{FF2B5EF4-FFF2-40B4-BE49-F238E27FC236}">
                <a16:creationId xmlns:a16="http://schemas.microsoft.com/office/drawing/2014/main" id="{84290151-9997-D46E-6227-065C6CC79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10346" b="36862"/>
          <a:stretch/>
        </p:blipFill>
        <p:spPr>
          <a:xfrm>
            <a:off x="-1" y="-1"/>
            <a:ext cx="12192001" cy="5723137"/>
          </a:xfrm>
          <a:prstGeom prst="rect">
            <a:avLst/>
          </a:prstGeom>
        </p:spPr>
      </p:pic>
      <p:pic>
        <p:nvPicPr>
          <p:cNvPr id="7" name="Grafik 6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F793BFEE-F352-5FDA-D365-831C528C59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1618" y="354458"/>
            <a:ext cx="1447475" cy="6922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7C4A97A-30F0-D0CA-D26D-D943E72DA0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1" y="2096309"/>
            <a:ext cx="7781924" cy="1750984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6A5B4D-0BEA-4C6A-20EF-328B589961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1999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71BDD21C-B633-015E-DC44-92D5C7FD45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8" name="Grafik 7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E7BD7DE6-AD94-7AAB-F1EE-5F77D8899D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5D69391-0007-02B5-A945-1B13A145C633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945279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E329B-5A00-EA63-4ED8-D01169EE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5D4E854-C50E-99AC-0B8F-F6EC98D0A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3B93D-2D3A-0716-F29D-01A53C3B3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EF2033-D98C-4E7B-1F11-FAD732588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373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751272E-F15A-3E25-9CBC-C3B19190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063ADCB-967A-46A1-FCA9-C591F1955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C89244-57B7-1C76-AFD3-DB99A2CCB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154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F0EF3-914B-B465-9E85-D024E56B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2726AD-EC83-F807-8213-0E7AF7B6D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BCE1D9-1813-F2AB-BEC8-26E353521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71FF48-5702-8792-7D59-5B5259186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A06F2B7-4CE7-2CD7-1C5B-96CE09A0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EDDCF9-41AA-A0B7-55C1-9F28A26A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101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8637B-F8C1-DB5B-ABE1-FBAE3C45E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0E43E28-E8C3-C219-8AAD-E0A64AC27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85AFCA-6A84-2440-621C-DE15CB36F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2E0BC-7961-6400-96D8-AF8DEC3F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F7736D-07E8-1956-A404-0A5A32CF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9043E4-7841-65A7-753E-81BE36B6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248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5358F-0672-0C12-1DB0-C87329CA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CF8F18-430A-8970-C0A4-8979CCB19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4ECB47-0EF7-C5E6-7733-17AB66C5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407608-9DC8-9770-C80C-3B360D08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47D19A-91E4-D721-0687-04C87DD4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3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4E9ADC3-36F2-1EF0-3994-C60BB0F99A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9185AB-3329-93B7-56CA-4DF53AA49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A440A-1226-D09A-2DC4-3734105DB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4C193E-256B-D786-A043-48C8D88B5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7498E9-B157-FDAF-831B-843888A94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7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67EA90B6-0A75-5370-61C5-2A91EDA2DB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0" y="2096309"/>
            <a:ext cx="7781925" cy="1750984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0C21BB55-2DD1-3EF2-AC56-A4D10C6147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pic>
        <p:nvPicPr>
          <p:cNvPr id="22" name="Grafik 21" descr="Ein Bild, das Schrift, Grafiken, Typografie, Grafikdesign enthält.&#10;&#10;Automatisch generierte Beschreibung">
            <a:extLst>
              <a:ext uri="{FF2B5EF4-FFF2-40B4-BE49-F238E27FC236}">
                <a16:creationId xmlns:a16="http://schemas.microsoft.com/office/drawing/2014/main" id="{8D8AC5CB-8AC9-0FCC-42A7-5549639910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065" y="636519"/>
            <a:ext cx="1373310" cy="410210"/>
          </a:xfrm>
          <a:prstGeom prst="rect">
            <a:avLst/>
          </a:prstGeom>
        </p:spPr>
      </p:pic>
      <p:pic>
        <p:nvPicPr>
          <p:cNvPr id="4" name="Grafik 3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492274A7-F987-ABBA-C6CF-AB3BE9CD80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5" name="Grafik 4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405CD447-732A-6CC1-AD51-5DFBC74C9E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9EDEC14-C215-6346-CFAE-5AFB55D5179C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2269431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5B5B3E8-F026-9163-76F5-85B667AA83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5AF9722-9D2A-0F79-5235-0D77AB0AF6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74464" y="-1343025"/>
            <a:ext cx="14265148" cy="8372474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67EA90B6-0A75-5370-61C5-2A91EDA2DB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0" y="2096309"/>
            <a:ext cx="7781925" cy="1750984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0C21BB55-2DD1-3EF2-AC56-A4D10C6147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D8AC5CB-8AC9-0FCC-42A7-5549639910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0065" y="636519"/>
            <a:ext cx="1373310" cy="410209"/>
          </a:xfrm>
          <a:prstGeom prst="rect">
            <a:avLst/>
          </a:prstGeom>
        </p:spPr>
      </p:pic>
      <p:pic>
        <p:nvPicPr>
          <p:cNvPr id="5" name="Grafik 4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EFA56ECE-DFC1-4729-EC50-87E72FC9E2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6" name="Grafik 5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A805DEDC-0F37-35EC-5C86-D84EF9885F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E272D64-2FBB-7471-0F24-61003D8E12E7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696269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2CA990F3-04A5-966A-8DA9-800EDE94B8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541" y="363984"/>
            <a:ext cx="1447475" cy="692271"/>
          </a:xfrm>
          <a:prstGeom prst="rect">
            <a:avLst/>
          </a:prstGeom>
        </p:spPr>
      </p:pic>
      <p:sp>
        <p:nvSpPr>
          <p:cNvPr id="13" name="Untertitel 2">
            <a:extLst>
              <a:ext uri="{FF2B5EF4-FFF2-40B4-BE49-F238E27FC236}">
                <a16:creationId xmlns:a16="http://schemas.microsoft.com/office/drawing/2014/main" id="{4FB0F02F-66E4-4087-A555-C737965A37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2876551"/>
            <a:ext cx="5610225" cy="2670234"/>
          </a:xfr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  <a:p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33644B35-9B02-F1D3-BFAE-3470E2C1A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34127" y="1628776"/>
            <a:ext cx="5493889" cy="391800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18934440-F332-C100-C220-8D91F10A47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1" y="1628775"/>
            <a:ext cx="5848350" cy="961515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6D50C48-5E94-CBA3-4A2B-B74FB5810FC9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25BF52E4-D6C0-A232-33E1-4394F20D2E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7" name="Grafik 6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52570435-99C7-7C7C-4731-9D4DC732C5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BF28333-9BDD-3F56-D9F9-43031889E6BD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chemeClr val="bg2"/>
                </a:solidFill>
              </a:rPr>
              <a:t>Logo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1102443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2CA990F3-04A5-966A-8DA9-800EDE94B8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541" y="363984"/>
            <a:ext cx="1447475" cy="692271"/>
          </a:xfrm>
          <a:prstGeom prst="rect">
            <a:avLst/>
          </a:prstGeom>
        </p:spPr>
      </p:pic>
      <p:sp>
        <p:nvSpPr>
          <p:cNvPr id="13" name="Untertitel 2">
            <a:extLst>
              <a:ext uri="{FF2B5EF4-FFF2-40B4-BE49-F238E27FC236}">
                <a16:creationId xmlns:a16="http://schemas.microsoft.com/office/drawing/2014/main" id="{4FB0F02F-66E4-4087-A555-C737965A37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4129" y="2876551"/>
            <a:ext cx="5493888" cy="2687488"/>
          </a:xfr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>
                <a:solidFill>
                  <a:schemeClr val="tx1"/>
                </a:solidFill>
                <a:latin typeface="Calibri 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  <a:p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33644B35-9B02-F1D3-BFAE-3470E2C1A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3984" y="1628777"/>
            <a:ext cx="5493889" cy="393526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77B73D-4C33-43F0-2BB0-163DBDE0EA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1628775"/>
            <a:ext cx="5493888" cy="961515"/>
          </a:xfrm>
        </p:spPr>
        <p:txBody>
          <a:bodyPr anchor="b">
            <a:normAutofit/>
          </a:bodyPr>
          <a:lstStyle>
            <a:lvl1pPr algn="l">
              <a:defRPr sz="3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374C7DE-AC7E-9D1C-6830-02BB5FEEEB6B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699851C1-9535-CDB5-E984-84485AA694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8" name="Grafik 7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0DCA2F5D-6A72-D6D2-E9B5-8EA7D0D266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D0736D2-D562-78FF-B1C7-3B3E4A9C04D9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chemeClr val="bg2"/>
                </a:solidFill>
              </a:rPr>
              <a:t>Logo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334028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4A97A-30F0-D0CA-D26D-D943E72DA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6A5B4D-0BEA-4C6A-20EF-328B589961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25AFEC-759E-4728-BC44-5B4C7A4AF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D453B3-C428-490C-DF2C-7890DB93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06E42C-8F0A-BF1D-9B84-1174BE5A1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7283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DE4FA-6A13-96C8-B8BF-E2BFF359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5AEBF-805B-14C8-0DB6-2F9CBCAE4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5C9F5-B475-E78D-14AC-B4D58F71A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EAB35-4815-C627-8FB3-E5DF069C6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77B980-6898-B882-27E4-48F30972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76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1F237-136F-99B3-BF63-365D2EC92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9E4F93-D532-D209-EDDC-EFA5E1C99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2E2342-CE54-37EC-A827-99346A78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ACAAF6-1C48-C232-707A-EC11A566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73DA15-2C4F-6F68-498F-C549C968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79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10032-FCD1-6107-C584-6A26FD81F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2693D0-E443-3FC3-7D23-EF533C5C7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76BDF1-33C1-21CE-ABB2-15C47DA69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1430A52-9EBA-9ED9-AF34-F1BB1E0E4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DA585B-6378-5699-BB0F-7C0E30C83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05A4508-D812-3B73-8773-C39145143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972C92-7A35-6451-FF11-447E1D27B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68DE01-4DF8-D278-D930-460E84AA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527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D457C-8BDB-426E-BE89-F5473EF16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838FA4-C904-712E-A9EB-DF4EDCCA8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DCA0BA-1A44-A18D-5247-F415055C64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1A47-1020-0E44-8519-FF23D35D88AF}" type="datetimeFigureOut">
              <a:rPr lang="de-DE" smtClean="0"/>
              <a:t>29.05.2024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50473D-DF5C-5EB5-0F28-1EF22DCD1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A1AD52-1B43-50B8-D99A-DE0F840E4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31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52" r:id="rId4"/>
    <p:sldLayoutId id="2147483662" r:id="rId5"/>
    <p:sldLayoutId id="2147483660" r:id="rId6"/>
    <p:sldLayoutId id="2147483650" r:id="rId7"/>
    <p:sldLayoutId id="2147483651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D1FD1-ED4F-FC89-B675-D56D473DE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934" y="2327823"/>
            <a:ext cx="7895686" cy="1811457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4F6146"/>
                </a:solidFill>
                <a:highlight>
                  <a:srgbClr val="F7F3EB"/>
                </a:highlight>
                <a:latin typeface="+mn-lt"/>
              </a:rPr>
              <a:t>Projekttitel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5CA3E8-B30E-6081-50BB-9B04FD5B0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934" y="4292674"/>
            <a:ext cx="5590815" cy="1323122"/>
          </a:xfrm>
        </p:spPr>
        <p:txBody>
          <a:bodyPr>
            <a:normAutofit/>
          </a:bodyPr>
          <a:lstStyle/>
          <a:p>
            <a:r>
              <a:rPr lang="de-DE" sz="2100" b="1" dirty="0">
                <a:solidFill>
                  <a:srgbClr val="F7F3EB"/>
                </a:solidFill>
              </a:rPr>
              <a:t>Projektträger</a:t>
            </a:r>
          </a:p>
          <a:p>
            <a:r>
              <a:rPr lang="de-DE" sz="1600" dirty="0">
                <a:solidFill>
                  <a:srgbClr val="F7F3EB"/>
                </a:solidFill>
              </a:rPr>
              <a:t>LE-77-05-BML-UMSETZUNG-2024 | Antragsnummer</a:t>
            </a:r>
          </a:p>
          <a:p>
            <a:r>
              <a:rPr lang="de-DE" sz="1400" dirty="0">
                <a:solidFill>
                  <a:srgbClr val="F7F3EB"/>
                </a:solidFill>
              </a:rPr>
              <a:t>Ansprechperson: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5B71D0-D6DA-7D25-B6F4-195A1F9304F6}"/>
              </a:ext>
            </a:extLst>
          </p:cNvPr>
          <p:cNvSpPr txBox="1"/>
          <p:nvPr/>
        </p:nvSpPr>
        <p:spPr>
          <a:xfrm rot="16200000">
            <a:off x="10406692" y="3970416"/>
            <a:ext cx="3075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Mur © </a:t>
            </a:r>
            <a:r>
              <a:rPr lang="de-DE" sz="800" dirty="0" err="1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Wirestock</a:t>
            </a: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800" dirty="0" err="1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Creators</a:t>
            </a: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 Shutterstock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lis Neu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53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4128" y="2876551"/>
            <a:ext cx="5606859" cy="2687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Geplanter Projektlaufzeit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xx.xx.202x – xx.xx.202x (ca. xx Monate) </a:t>
            </a:r>
          </a:p>
          <a:p>
            <a:pPr marL="0" indent="0">
              <a:buNone/>
            </a:pPr>
            <a:r>
              <a:rPr lang="de-DE" b="1" dirty="0"/>
              <a:t>Aktionsfeld LES Grazer Bergland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z.B. Steigerung der Wertschöpfung (lt. Antrag) </a:t>
            </a:r>
            <a:endParaRPr lang="de-DE" sz="1700" dirty="0"/>
          </a:p>
          <a:p>
            <a:pPr marL="0" indent="0">
              <a:buNone/>
            </a:pPr>
            <a:r>
              <a:rPr lang="de-DE" b="1" dirty="0" err="1"/>
              <a:t>Projektpartner:innen</a:t>
            </a:r>
            <a:r>
              <a:rPr lang="de-DE" b="1" dirty="0"/>
              <a:t>: </a:t>
            </a:r>
          </a:p>
          <a:p>
            <a:pPr marL="0" indent="0">
              <a:buNone/>
            </a:pPr>
            <a:r>
              <a:rPr lang="de-DE" b="1" dirty="0">
                <a:solidFill>
                  <a:srgbClr val="4F6146"/>
                </a:solidFill>
              </a:rPr>
              <a:t>Zielgruppe(n):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  <a:latin typeface="+mn-lt"/>
              </a:rPr>
              <a:t>Projektüberblick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5087F6-338A-E440-31A3-01F4D59F9091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(c) TV Erlebnisregion Graz, Burg Rabenstein </a:t>
            </a:r>
          </a:p>
        </p:txBody>
      </p:sp>
      <p:pic>
        <p:nvPicPr>
          <p:cNvPr id="7" name="Bildplatzhalter 6" descr="Ein Bild, das draußen, Baum, Landschaft, Himmel enthält.&#10;&#10;Automatisch generierte Beschreibung">
            <a:extLst>
              <a:ext uri="{FF2B5EF4-FFF2-40B4-BE49-F238E27FC236}">
                <a16:creationId xmlns:a16="http://schemas.microsoft.com/office/drawing/2014/main" id="{BDB4B022-198E-2F13-5503-27B4AF2C809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4" b="2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5650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/>
              <a:t>Beantragte förderfähige Kosten: </a:t>
            </a:r>
            <a:r>
              <a:rPr lang="de-DE" sz="1100" dirty="0"/>
              <a:t>€ </a:t>
            </a:r>
            <a:r>
              <a:rPr lang="de-DE" sz="1100" dirty="0" err="1"/>
              <a:t>xx.xxx,xx</a:t>
            </a:r>
            <a:r>
              <a:rPr lang="de-DE" sz="1100" dirty="0"/>
              <a:t> brutto</a:t>
            </a:r>
          </a:p>
          <a:p>
            <a:pPr marL="171450" lvl="1" algn="l"/>
            <a:br>
              <a:rPr lang="de-DE" sz="300" b="1" dirty="0"/>
            </a:br>
            <a:r>
              <a:rPr lang="de-DE" sz="1500" dirty="0">
                <a:latin typeface="+mn-lt"/>
              </a:rPr>
              <a:t>Sachkosten: € </a:t>
            </a:r>
            <a:r>
              <a:rPr lang="de-DE" sz="1500" dirty="0" err="1">
                <a:latin typeface="+mn-lt"/>
              </a:rPr>
              <a:t>xx.xxx,xx</a:t>
            </a:r>
            <a:r>
              <a:rPr lang="de-DE" sz="1500" dirty="0">
                <a:latin typeface="+mn-lt"/>
              </a:rPr>
              <a:t> brutto </a:t>
            </a:r>
          </a:p>
          <a:p>
            <a:pPr marL="171450" lvl="1" algn="l"/>
            <a:r>
              <a:rPr lang="de-DE" sz="1500" dirty="0">
                <a:latin typeface="+mn-lt"/>
              </a:rPr>
              <a:t>Personalkosten: € </a:t>
            </a:r>
            <a:r>
              <a:rPr lang="de-DE" sz="1500" dirty="0" err="1">
                <a:latin typeface="+mn-lt"/>
              </a:rPr>
              <a:t>x.xxx,xx</a:t>
            </a:r>
            <a:endParaRPr lang="de-DE" sz="1500" dirty="0">
              <a:latin typeface="+mn-lt"/>
            </a:endParaRPr>
          </a:p>
          <a:p>
            <a:pPr marL="171450" lvl="1" algn="l"/>
            <a:r>
              <a:rPr lang="de-DE" sz="1500" dirty="0">
                <a:latin typeface="+mn-lt"/>
              </a:rPr>
              <a:t>Investitionskosten: € </a:t>
            </a:r>
            <a:r>
              <a:rPr lang="de-DE" sz="1500" dirty="0" err="1">
                <a:latin typeface="+mn-lt"/>
              </a:rPr>
              <a:t>xx.xxx,xx</a:t>
            </a:r>
            <a:r>
              <a:rPr lang="de-DE" sz="1500" dirty="0">
                <a:latin typeface="+mn-lt"/>
              </a:rPr>
              <a:t> brutto</a:t>
            </a:r>
          </a:p>
          <a:p>
            <a:pPr marL="0" indent="0">
              <a:buNone/>
            </a:pPr>
            <a:r>
              <a:rPr lang="de-DE" b="1" dirty="0"/>
              <a:t>Voraussichtlicher Förderbetrag: </a:t>
            </a:r>
            <a:br>
              <a:rPr lang="de-DE" b="1" dirty="0"/>
            </a:br>
            <a:r>
              <a:rPr lang="de-DE" dirty="0"/>
              <a:t>xx % 	€ </a:t>
            </a:r>
            <a:r>
              <a:rPr lang="de-DE" dirty="0" err="1"/>
              <a:t>xx.xxx,xx</a:t>
            </a:r>
            <a:r>
              <a:rPr lang="de-DE" dirty="0"/>
              <a:t> brutto</a:t>
            </a:r>
          </a:p>
          <a:p>
            <a:pPr marL="0" indent="0">
              <a:buNone/>
            </a:pPr>
            <a:r>
              <a:rPr lang="de-DE" b="1" dirty="0"/>
              <a:t>Erforderlicher Finanzierungsbedarf:  </a:t>
            </a:r>
            <a:br>
              <a:rPr lang="de-DE" dirty="0"/>
            </a:br>
            <a:r>
              <a:rPr lang="de-DE" dirty="0"/>
              <a:t>xx %	€ </a:t>
            </a:r>
            <a:r>
              <a:rPr lang="de-DE" dirty="0" err="1"/>
              <a:t>xx.xxx,xx</a:t>
            </a:r>
            <a:r>
              <a:rPr lang="de-DE" dirty="0"/>
              <a:t> brutto</a:t>
            </a:r>
          </a:p>
          <a:p>
            <a:pPr marL="0" indent="0">
              <a:buNone/>
            </a:pPr>
            <a:r>
              <a:rPr lang="de-DE" dirty="0"/>
              <a:t>Die Vorfinanzierung des Projekts erfolgt über xxx.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Projektüberblick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B6E0D5-96E1-CBAC-C5DF-1AB5CABD55C8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© Pater Martin – Stift Rein, Sonnenaufgang </a:t>
            </a:r>
          </a:p>
        </p:txBody>
      </p:sp>
      <p:pic>
        <p:nvPicPr>
          <p:cNvPr id="9" name="Bildplatzhalter 8" descr="Ein Bild, das Wolke, draußen, Himmel, Gras enthält.&#10;&#10;Automatisch generierte Beschreibung">
            <a:extLst>
              <a:ext uri="{FF2B5EF4-FFF2-40B4-BE49-F238E27FC236}">
                <a16:creationId xmlns:a16="http://schemas.microsoft.com/office/drawing/2014/main" id="{DDD920BA-00E2-EAD3-2E43-C4EABB49E76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4187" b="14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960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E52FD-594E-0F2A-FBFB-A0599D668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650" y="1323976"/>
            <a:ext cx="7781925" cy="1750984"/>
          </a:xfrm>
        </p:spPr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Projektinhalt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E9D502-77C7-A351-C314-049589ABF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650" y="3218834"/>
            <a:ext cx="8844592" cy="2315190"/>
          </a:xfrm>
        </p:spPr>
        <p:txBody>
          <a:bodyPr>
            <a:noAutofit/>
          </a:bodyPr>
          <a:lstStyle/>
          <a:p>
            <a:pPr>
              <a:lnSpc>
                <a:spcPts val="1600"/>
              </a:lnSpc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7187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E52FD-594E-0F2A-FBFB-A0599D668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468" y="1167216"/>
            <a:ext cx="7781925" cy="99334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Arbeitspaket(e)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E9D502-77C7-A351-C314-049589ABF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4105" y="2326272"/>
            <a:ext cx="7704288" cy="2848386"/>
          </a:xfrm>
        </p:spPr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804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85BDB-8632-6823-E07F-CB3A85F795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rgbClr val="4F6146"/>
                </a:solidFill>
                <a:highlight>
                  <a:srgbClr val="F7F3EB"/>
                </a:highlight>
              </a:rPr>
              <a:t>Zielsetzung(en)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32A462-34DB-BE2C-3F6D-E126CA33FB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8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85BDB-8632-6823-E07F-CB3A85F79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649" y="1414822"/>
            <a:ext cx="7781925" cy="1750984"/>
          </a:xfrm>
        </p:spPr>
        <p:txBody>
          <a:bodyPr/>
          <a:lstStyle/>
          <a:p>
            <a:r>
              <a:rPr lang="de-DE" dirty="0">
                <a:solidFill>
                  <a:srgbClr val="4F6146"/>
                </a:solidFill>
                <a:highlight>
                  <a:srgbClr val="F7F3EB"/>
                </a:highlight>
              </a:rPr>
              <a:t>Output(s) und Indikatoren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732A462-34DB-BE2C-3F6D-E126CA33F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650" y="3260785"/>
            <a:ext cx="7781925" cy="2273239"/>
          </a:xfrm>
        </p:spPr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024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4128" y="2876551"/>
            <a:ext cx="5606859" cy="2687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Zusammenfassung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5087F6-338A-E440-31A3-01F4D59F9091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(c) TV Erlebnisregion Graz, Burg Rabenstein </a:t>
            </a:r>
          </a:p>
        </p:txBody>
      </p:sp>
      <p:pic>
        <p:nvPicPr>
          <p:cNvPr id="7" name="Bildplatzhalter 6" descr="Ein Bild, das draußen, Baum, Landschaft, Himmel enthält.&#10;&#10;Automatisch generierte Beschreibung">
            <a:extLst>
              <a:ext uri="{FF2B5EF4-FFF2-40B4-BE49-F238E27FC236}">
                <a16:creationId xmlns:a16="http://schemas.microsoft.com/office/drawing/2014/main" id="{BDB4B022-198E-2F13-5503-27B4AF2C809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4" b="2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483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9621A6B-0322-3B65-EA18-592B37400DFF}"/>
              </a:ext>
            </a:extLst>
          </p:cNvPr>
          <p:cNvSpPr txBox="1"/>
          <p:nvPr/>
        </p:nvSpPr>
        <p:spPr>
          <a:xfrm rot="16200000">
            <a:off x="10406692" y="3970416"/>
            <a:ext cx="3075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Mur ©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Wirestock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Creators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 Shutterstock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lis Neue"/>
              <a:ea typeface="+mn-ea"/>
              <a:cs typeface="+mn-cs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2D15A16A-B011-C163-58B6-98FDB5B23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155" y="3045214"/>
            <a:ext cx="7895686" cy="1811457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4F6146"/>
                </a:solidFill>
                <a:highlight>
                  <a:srgbClr val="F7F3EB"/>
                </a:highlight>
              </a:rPr>
              <a:t>Projekttitel</a:t>
            </a:r>
          </a:p>
        </p:txBody>
      </p:sp>
    </p:spTree>
    <p:extLst>
      <p:ext uri="{BB962C8B-B14F-4D97-AF65-F5344CB8AC3E}">
        <p14:creationId xmlns:p14="http://schemas.microsoft.com/office/powerpoint/2010/main" val="3049507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azer Bergland">
      <a:dk1>
        <a:srgbClr val="4F6045"/>
      </a:dk1>
      <a:lt1>
        <a:srgbClr val="F7F3EB"/>
      </a:lt1>
      <a:dk2>
        <a:srgbClr val="212121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9EBF8B"/>
      </a:hlink>
      <a:folHlink>
        <a:srgbClr val="CEC9C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Breitbild</PresentationFormat>
  <Paragraphs>31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</vt:lpstr>
      <vt:lpstr>Neulis Neue</vt:lpstr>
      <vt:lpstr>Office</vt:lpstr>
      <vt:lpstr>Projekttitel</vt:lpstr>
      <vt:lpstr>Projektüberblick</vt:lpstr>
      <vt:lpstr>Projektüberblick</vt:lpstr>
      <vt:lpstr>Projektinhalt</vt:lpstr>
      <vt:lpstr>Arbeitspaket(e)</vt:lpstr>
      <vt:lpstr>Zielsetzung(en)</vt:lpstr>
      <vt:lpstr>Output(s) und Indikatoren</vt:lpstr>
      <vt:lpstr>Zusammenfassung</vt:lpstr>
      <vt:lpstr>Projekttitel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Fuchs</dc:creator>
  <cp:lastModifiedBy>Verena Denk-Seidl - Regionalmanagement Steirischer Zentralraum</cp:lastModifiedBy>
  <cp:revision>26</cp:revision>
  <dcterms:created xsi:type="dcterms:W3CDTF">2024-02-26T14:38:12Z</dcterms:created>
  <dcterms:modified xsi:type="dcterms:W3CDTF">2024-05-29T11:29:37Z</dcterms:modified>
</cp:coreProperties>
</file>